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81" d="100"/>
          <a:sy n="81" d="100"/>
        </p:scale>
        <p:origin x="-2484" y="-73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NZ"/>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NZ"/>
          </a:p>
        </p:txBody>
      </p:sp>
      <p:sp>
        <p:nvSpPr>
          <p:cNvPr id="4" name="Date Placeholder 3"/>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170860655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147120382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NZ"/>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34810875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186891179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NZ"/>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40343614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Date Placeholder 4"/>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6" name="Footer Placeholder 5"/>
          <p:cNvSpPr>
            <a:spLocks noGrp="1"/>
          </p:cNvSpPr>
          <p:nvPr>
            <p:ph type="ftr" sz="quarter" idx="11"/>
          </p:nvPr>
        </p:nvSpPr>
        <p:spPr/>
        <p:txBody>
          <a:bodyPr/>
          <a:lstStyle/>
          <a:p>
            <a:endParaRPr lang="en-NZ" dirty="0"/>
          </a:p>
        </p:txBody>
      </p:sp>
      <p:sp>
        <p:nvSpPr>
          <p:cNvPr id="7" name="Slide Number Placeholder 6"/>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26490889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NZ"/>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7" name="Date Placeholder 6"/>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8" name="Footer Placeholder 7"/>
          <p:cNvSpPr>
            <a:spLocks noGrp="1"/>
          </p:cNvSpPr>
          <p:nvPr>
            <p:ph type="ftr" sz="quarter" idx="11"/>
          </p:nvPr>
        </p:nvSpPr>
        <p:spPr/>
        <p:txBody>
          <a:bodyPr/>
          <a:lstStyle/>
          <a:p>
            <a:endParaRPr lang="en-NZ" dirty="0"/>
          </a:p>
        </p:txBody>
      </p:sp>
      <p:sp>
        <p:nvSpPr>
          <p:cNvPr id="9" name="Slide Number Placeholder 8"/>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40991523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Date Placeholder 2"/>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4" name="Footer Placeholder 3"/>
          <p:cNvSpPr>
            <a:spLocks noGrp="1"/>
          </p:cNvSpPr>
          <p:nvPr>
            <p:ph type="ftr" sz="quarter" idx="11"/>
          </p:nvPr>
        </p:nvSpPr>
        <p:spPr/>
        <p:txBody>
          <a:bodyPr/>
          <a:lstStyle/>
          <a:p>
            <a:endParaRPr lang="en-NZ" dirty="0"/>
          </a:p>
        </p:txBody>
      </p:sp>
      <p:sp>
        <p:nvSpPr>
          <p:cNvPr id="5" name="Slide Number Placeholder 4"/>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352081348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3" name="Footer Placeholder 2"/>
          <p:cNvSpPr>
            <a:spLocks noGrp="1"/>
          </p:cNvSpPr>
          <p:nvPr>
            <p:ph type="ftr" sz="quarter" idx="11"/>
          </p:nvPr>
        </p:nvSpPr>
        <p:spPr/>
        <p:txBody>
          <a:bodyPr/>
          <a:lstStyle/>
          <a:p>
            <a:endParaRPr lang="en-NZ" dirty="0"/>
          </a:p>
        </p:txBody>
      </p:sp>
      <p:sp>
        <p:nvSpPr>
          <p:cNvPr id="4" name="Slide Number Placeholder 3"/>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173442510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NZ"/>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6" name="Footer Placeholder 5"/>
          <p:cNvSpPr>
            <a:spLocks noGrp="1"/>
          </p:cNvSpPr>
          <p:nvPr>
            <p:ph type="ftr" sz="quarter" idx="11"/>
          </p:nvPr>
        </p:nvSpPr>
        <p:spPr/>
        <p:txBody>
          <a:bodyPr/>
          <a:lstStyle/>
          <a:p>
            <a:endParaRPr lang="en-NZ" dirty="0"/>
          </a:p>
        </p:txBody>
      </p:sp>
      <p:sp>
        <p:nvSpPr>
          <p:cNvPr id="7" name="Slide Number Placeholder 6"/>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400045280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NZ"/>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NZ"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A1F4EE1-3E01-461C-B47B-F49237E60A25}" type="datetimeFigureOut">
              <a:rPr lang="en-NZ" smtClean="0"/>
              <a:t>20/03/2014</a:t>
            </a:fld>
            <a:endParaRPr lang="en-NZ" dirty="0"/>
          </a:p>
        </p:txBody>
      </p:sp>
      <p:sp>
        <p:nvSpPr>
          <p:cNvPr id="6" name="Footer Placeholder 5"/>
          <p:cNvSpPr>
            <a:spLocks noGrp="1"/>
          </p:cNvSpPr>
          <p:nvPr>
            <p:ph type="ftr" sz="quarter" idx="11"/>
          </p:nvPr>
        </p:nvSpPr>
        <p:spPr/>
        <p:txBody>
          <a:bodyPr/>
          <a:lstStyle/>
          <a:p>
            <a:endParaRPr lang="en-NZ" dirty="0"/>
          </a:p>
        </p:txBody>
      </p:sp>
      <p:sp>
        <p:nvSpPr>
          <p:cNvPr id="7" name="Slide Number Placeholder 6"/>
          <p:cNvSpPr>
            <a:spLocks noGrp="1"/>
          </p:cNvSpPr>
          <p:nvPr>
            <p:ph type="sldNum" sz="quarter" idx="12"/>
          </p:nvPr>
        </p:nvSpPr>
        <p:spPr/>
        <p:txBody>
          <a:bodyPr/>
          <a:lstStyle/>
          <a:p>
            <a:fld id="{7A360152-9B08-49BB-BF5E-E45BE19204E9}" type="slidenum">
              <a:rPr lang="en-NZ" smtClean="0"/>
              <a:t>‹#›</a:t>
            </a:fld>
            <a:endParaRPr lang="en-NZ" dirty="0"/>
          </a:p>
        </p:txBody>
      </p:sp>
    </p:spTree>
    <p:extLst>
      <p:ext uri="{BB962C8B-B14F-4D97-AF65-F5344CB8AC3E}">
        <p14:creationId xmlns:p14="http://schemas.microsoft.com/office/powerpoint/2010/main" val="370470523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NZ"/>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A1F4EE1-3E01-461C-B47B-F49237E60A25}" type="datetimeFigureOut">
              <a:rPr lang="en-NZ" smtClean="0"/>
              <a:t>20/03/2014</a:t>
            </a:fld>
            <a:endParaRPr lang="en-NZ"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NZ"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A360152-9B08-49BB-BF5E-E45BE19204E9}" type="slidenum">
              <a:rPr lang="en-NZ" smtClean="0"/>
              <a:t>‹#›</a:t>
            </a:fld>
            <a:endParaRPr lang="en-NZ" dirty="0"/>
          </a:p>
        </p:txBody>
      </p:sp>
    </p:spTree>
    <p:extLst>
      <p:ext uri="{BB962C8B-B14F-4D97-AF65-F5344CB8AC3E}">
        <p14:creationId xmlns:p14="http://schemas.microsoft.com/office/powerpoint/2010/main" val="383204678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11560" y="548680"/>
            <a:ext cx="7772400" cy="1470025"/>
          </a:xfrm>
        </p:spPr>
        <p:txBody>
          <a:bodyPr/>
          <a:lstStyle/>
          <a:p>
            <a:r>
              <a:rPr lang="en-NZ" dirty="0" smtClean="0"/>
              <a:t>John Hale</a:t>
            </a:r>
            <a:br>
              <a:rPr lang="en-NZ" dirty="0" smtClean="0"/>
            </a:br>
            <a:endParaRPr lang="en-NZ" dirty="0"/>
          </a:p>
        </p:txBody>
      </p:sp>
      <p:sp>
        <p:nvSpPr>
          <p:cNvPr id="3" name="Subtitle 2"/>
          <p:cNvSpPr>
            <a:spLocks noGrp="1"/>
          </p:cNvSpPr>
          <p:nvPr>
            <p:ph type="subTitle" idx="1"/>
          </p:nvPr>
        </p:nvSpPr>
        <p:spPr>
          <a:xfrm>
            <a:off x="1115616" y="1844824"/>
            <a:ext cx="7056784" cy="3600400"/>
          </a:xfrm>
        </p:spPr>
        <p:txBody>
          <a:bodyPr>
            <a:normAutofit fontScale="70000" lnSpcReduction="20000"/>
          </a:bodyPr>
          <a:lstStyle/>
          <a:p>
            <a:r>
              <a:rPr lang="en-NZ" dirty="0" smtClean="0"/>
              <a:t>Q.1 Personality </a:t>
            </a:r>
            <a:endParaRPr lang="en-NZ" dirty="0" smtClean="0"/>
          </a:p>
          <a:p>
            <a:r>
              <a:rPr lang="en-NZ" sz="4000" b="1" dirty="0"/>
              <a:t>A young minister reputed to be an expert on witchcraft. Reverend Hale is called in to Salem to examine Parris’s daughter Betty. Hale is a committed Christian and hater of witchcraft. His critical mind and intelligence save him from falling into blind </a:t>
            </a:r>
            <a:r>
              <a:rPr lang="en-NZ" sz="4000" b="1" dirty="0" smtClean="0"/>
              <a:t>fervour. </a:t>
            </a:r>
            <a:r>
              <a:rPr lang="en-NZ" sz="4000" b="1" dirty="0"/>
              <a:t>His arrival sets the hysteria in motion, although he later regrets his actions and attempts to save the lives of those accused</a:t>
            </a:r>
            <a:r>
              <a:rPr lang="en-NZ" sz="4000" b="1" dirty="0" smtClean="0"/>
              <a:t>.</a:t>
            </a:r>
          </a:p>
          <a:p>
            <a:endParaRPr lang="en-NZ" sz="4000" b="1" dirty="0"/>
          </a:p>
          <a:p>
            <a:endParaRPr lang="en-NZ" sz="4000" b="1" dirty="0" smtClean="0"/>
          </a:p>
        </p:txBody>
      </p:sp>
    </p:spTree>
    <p:extLst>
      <p:ext uri="{BB962C8B-B14F-4D97-AF65-F5344CB8AC3E}">
        <p14:creationId xmlns:p14="http://schemas.microsoft.com/office/powerpoint/2010/main" val="177463823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r>
              <a:rPr lang="en-NZ" dirty="0" smtClean="0"/>
              <a:t>Q.2 </a:t>
            </a:r>
            <a:r>
              <a:rPr lang="en-NZ" dirty="0" smtClean="0"/>
              <a:t>A good scene that shows</a:t>
            </a:r>
            <a:r>
              <a:rPr lang="en-NZ" dirty="0" smtClean="0"/>
              <a:t> their </a:t>
            </a:r>
            <a:r>
              <a:rPr lang="en-NZ" dirty="0" smtClean="0"/>
              <a:t>true personality ?</a:t>
            </a:r>
          </a:p>
          <a:p>
            <a:endParaRPr lang="en-NZ" dirty="0" smtClean="0"/>
          </a:p>
          <a:p>
            <a:pPr marL="0" indent="0">
              <a:buNone/>
            </a:pPr>
            <a:r>
              <a:rPr lang="en-NZ" dirty="0" smtClean="0"/>
              <a:t>When he first arrives in Salem we get a hint of his personality, a righteous man of god and content on destroying the “ Witches “ of Salem. However we get to see his true personality in the court house when he storms out because the court is overlooking the fact that goody proctor is lying to save her husband. </a:t>
            </a:r>
          </a:p>
          <a:p>
            <a:endParaRPr lang="en-NZ" dirty="0"/>
          </a:p>
        </p:txBody>
      </p:sp>
    </p:spTree>
    <p:extLst>
      <p:ext uri="{BB962C8B-B14F-4D97-AF65-F5344CB8AC3E}">
        <p14:creationId xmlns:p14="http://schemas.microsoft.com/office/powerpoint/2010/main" val="13627733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20000"/>
          </a:bodyPr>
          <a:lstStyle/>
          <a:p>
            <a:r>
              <a:rPr lang="en-NZ" dirty="0" smtClean="0"/>
              <a:t>Q.3 Best quotes </a:t>
            </a:r>
          </a:p>
          <a:p>
            <a:endParaRPr lang="en-NZ" dirty="0" smtClean="0"/>
          </a:p>
          <a:p>
            <a:r>
              <a:rPr lang="en-NZ" dirty="0" smtClean="0"/>
              <a:t>“ </a:t>
            </a:r>
            <a:r>
              <a:rPr lang="en-NZ" dirty="0" smtClean="0"/>
              <a:t>They must be, they are weighted with authority “  From Act 1 </a:t>
            </a:r>
          </a:p>
          <a:p>
            <a:r>
              <a:rPr lang="en-NZ" dirty="0" smtClean="0"/>
              <a:t>“ Tituba. You must have no fear to tell us who they are, do you understand? We will protect you, the devil can never overcome a minister, you know that do you not? “ </a:t>
            </a:r>
          </a:p>
          <a:p>
            <a:r>
              <a:rPr lang="en-NZ" dirty="0" smtClean="0"/>
              <a:t>“ I cannot tell. If she is truly in the devils grip we may have to rip and tear to get her free.” From Act 1</a:t>
            </a:r>
          </a:p>
          <a:p>
            <a:endParaRPr lang="en-NZ" dirty="0"/>
          </a:p>
        </p:txBody>
      </p:sp>
    </p:spTree>
    <p:extLst>
      <p:ext uri="{BB962C8B-B14F-4D97-AF65-F5344CB8AC3E}">
        <p14:creationId xmlns:p14="http://schemas.microsoft.com/office/powerpoint/2010/main" val="16766191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85000" lnSpcReduction="10000"/>
          </a:bodyPr>
          <a:lstStyle/>
          <a:p>
            <a:r>
              <a:rPr lang="en-NZ" dirty="0" smtClean="0"/>
              <a:t>Q.4 How does the character relate to other main characters? Conflicts and Friendships ?</a:t>
            </a:r>
          </a:p>
          <a:p>
            <a:endParaRPr lang="en-NZ" dirty="0"/>
          </a:p>
          <a:p>
            <a:r>
              <a:rPr lang="en-NZ" dirty="0" smtClean="0"/>
              <a:t>John influences and impacts quite a few of the characters in the movie because after all, he did come to Salem to sort out these nasty witches ;) Because at the start he is hard on destroying these witches, who are the girls, but by the end of the play he is trying to save as man people as he can, besides the point they are lying but he sees them lying to save themselves and others around them. </a:t>
            </a:r>
          </a:p>
          <a:p>
            <a:endParaRPr lang="en-NZ" dirty="0" smtClean="0"/>
          </a:p>
          <a:p>
            <a:pPr marL="0" indent="0">
              <a:buNone/>
            </a:pPr>
            <a:endParaRPr lang="en-NZ" dirty="0" smtClean="0"/>
          </a:p>
          <a:p>
            <a:pPr marL="0" indent="0">
              <a:buNone/>
            </a:pPr>
            <a:endParaRPr lang="en-NZ" dirty="0" smtClean="0"/>
          </a:p>
        </p:txBody>
      </p:sp>
    </p:spTree>
    <p:extLst>
      <p:ext uri="{BB962C8B-B14F-4D97-AF65-F5344CB8AC3E}">
        <p14:creationId xmlns:p14="http://schemas.microsoft.com/office/powerpoint/2010/main" val="199433723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NZ" dirty="0" smtClean="0"/>
              <a:t> </a:t>
            </a:r>
            <a:endParaRPr lang="en-NZ" dirty="0"/>
          </a:p>
        </p:txBody>
      </p:sp>
      <p:sp>
        <p:nvSpPr>
          <p:cNvPr id="3" name="Content Placeholder 2"/>
          <p:cNvSpPr>
            <a:spLocks noGrp="1"/>
          </p:cNvSpPr>
          <p:nvPr>
            <p:ph idx="1"/>
          </p:nvPr>
        </p:nvSpPr>
        <p:spPr/>
        <p:txBody>
          <a:bodyPr>
            <a:normAutofit fontScale="77500" lnSpcReduction="20000"/>
          </a:bodyPr>
          <a:lstStyle/>
          <a:p>
            <a:pPr marL="0" indent="0">
              <a:buNone/>
            </a:pPr>
            <a:r>
              <a:rPr lang="en-NZ" dirty="0" smtClean="0"/>
              <a:t>Q.5 Most important thing to know about John Hale ?</a:t>
            </a:r>
          </a:p>
          <a:p>
            <a:pPr marL="0" indent="0">
              <a:buNone/>
            </a:pPr>
            <a:endParaRPr lang="en-NZ" dirty="0" smtClean="0"/>
          </a:p>
          <a:p>
            <a:pPr marL="0" indent="0">
              <a:buNone/>
            </a:pPr>
            <a:r>
              <a:rPr lang="en-NZ" dirty="0" smtClean="0"/>
              <a:t>He </a:t>
            </a:r>
            <a:r>
              <a:rPr lang="en-NZ" dirty="0" smtClean="0"/>
              <a:t>is a </a:t>
            </a:r>
            <a:r>
              <a:rPr lang="en-NZ" dirty="0" smtClean="0"/>
              <a:t>honourable </a:t>
            </a:r>
            <a:r>
              <a:rPr lang="en-NZ" dirty="0" smtClean="0"/>
              <a:t>man who tries to save who he can no matter what. </a:t>
            </a:r>
          </a:p>
          <a:p>
            <a:pPr marL="0" indent="0">
              <a:buNone/>
            </a:pPr>
            <a:r>
              <a:rPr lang="en-NZ" dirty="0"/>
              <a:t>is one of the most knowledgeable people </a:t>
            </a:r>
            <a:r>
              <a:rPr lang="en-NZ" dirty="0" smtClean="0"/>
              <a:t>in Salem </a:t>
            </a:r>
            <a:r>
              <a:rPr lang="en-NZ" dirty="0"/>
              <a:t>on </a:t>
            </a:r>
            <a:br>
              <a:rPr lang="en-NZ" dirty="0"/>
            </a:br>
            <a:r>
              <a:rPr lang="en-NZ" dirty="0"/>
              <a:t>witchcraft and thus is one of the main characters in the trial. </a:t>
            </a:r>
            <a:endParaRPr lang="en-NZ" dirty="0" smtClean="0"/>
          </a:p>
          <a:p>
            <a:pPr marL="0" indent="0">
              <a:buNone/>
            </a:pPr>
            <a:r>
              <a:rPr lang="en-NZ" dirty="0"/>
              <a:t>Hale is one of the characters that changes the </a:t>
            </a:r>
            <a:br>
              <a:rPr lang="en-NZ" dirty="0"/>
            </a:br>
            <a:r>
              <a:rPr lang="en-NZ" dirty="0"/>
              <a:t>most, we can see in act 1 that he is very confidant about his </a:t>
            </a:r>
            <a:br>
              <a:rPr lang="en-NZ" dirty="0"/>
            </a:br>
            <a:r>
              <a:rPr lang="en-NZ" dirty="0"/>
              <a:t>knowledge and understanding of witchcraft but as the book develops he </a:t>
            </a:r>
            <a:br>
              <a:rPr lang="en-NZ" dirty="0"/>
            </a:br>
            <a:r>
              <a:rPr lang="en-NZ" dirty="0"/>
              <a:t>becomes slightly subdued in his views because he starts to see the </a:t>
            </a:r>
            <a:r>
              <a:rPr lang="en-NZ" dirty="0" smtClean="0"/>
              <a:t>evil </a:t>
            </a:r>
            <a:r>
              <a:rPr lang="en-NZ" dirty="0"/>
              <a:t>in the court</a:t>
            </a:r>
            <a:br>
              <a:rPr lang="en-NZ" dirty="0"/>
            </a:br>
            <a:endParaRPr lang="en-NZ" dirty="0"/>
          </a:p>
        </p:txBody>
      </p:sp>
    </p:spTree>
    <p:extLst>
      <p:ext uri="{BB962C8B-B14F-4D97-AF65-F5344CB8AC3E}">
        <p14:creationId xmlns:p14="http://schemas.microsoft.com/office/powerpoint/2010/main" val="347154223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168</TotalTime>
  <Words>311</Words>
  <Application>Microsoft Office PowerPoint</Application>
  <PresentationFormat>On-screen Show (4:3)</PresentationFormat>
  <Paragraphs>21</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Office Theme</vt:lpstr>
      <vt:lpstr>John Hale </vt:lpstr>
      <vt:lpstr>PowerPoint Presentation</vt:lpstr>
      <vt:lpstr>PowerPoint Presentation</vt:lpstr>
      <vt:lpstr>PowerPoint Presentation</vt:lpstr>
      <vt:lpstr>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John Hale</dc:title>
  <dc:creator>Student</dc:creator>
  <cp:lastModifiedBy> neil leonard</cp:lastModifiedBy>
  <cp:revision>12</cp:revision>
  <dcterms:created xsi:type="dcterms:W3CDTF">2014-03-19T01:36:54Z</dcterms:created>
  <dcterms:modified xsi:type="dcterms:W3CDTF">2014-03-20T09:54:25Z</dcterms:modified>
</cp:coreProperties>
</file>

<file path=docProps/thumbnail.jpeg>
</file>